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1E90-9804-4282-B207-EEF0F3071A01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36CBA-6079-48DF-9E97-C6DD48BCAA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52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600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102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05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727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667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002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32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098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94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74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50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7FC3-D8EA-48F5-B386-B0D2792B6867}" type="datetimeFigureOut">
              <a:rPr lang="zh-HK" altLang="en-US" smtClean="0"/>
              <a:t>15/7/2013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6C18-6509-45FD-98FD-F97D9DEEC9F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564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HK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H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Fermi Asian Network Workshop</a:t>
            </a:r>
          </a:p>
          <a:p>
            <a:pPr algn="ctr"/>
            <a:r>
              <a:rPr lang="en-US" altLang="zh-H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Mini-projects</a:t>
            </a:r>
          </a:p>
          <a:p>
            <a:r>
              <a:rPr lang="en-US" altLang="zh-HK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Coordinator : </a:t>
            </a:r>
            <a:r>
              <a:rPr lang="en-US" altLang="zh-HK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K.S.Cheng</a:t>
            </a:r>
            <a:r>
              <a:rPr lang="en-US" altLang="zh-HK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(hrspksc@hku.hk)</a:t>
            </a:r>
          </a:p>
          <a:p>
            <a:r>
              <a:rPr lang="en-US" altLang="zh-HK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Topic advisors : David </a:t>
            </a:r>
            <a:r>
              <a:rPr lang="en-US" altLang="zh-HK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Hui</a:t>
            </a:r>
            <a:r>
              <a:rPr lang="en-US" altLang="zh-HK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Albert Kong, Gene Leung, </a:t>
            </a:r>
            <a:r>
              <a:rPr lang="en-US" altLang="zh-HK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Lupin</a:t>
            </a:r>
            <a:r>
              <a:rPr lang="en-US" altLang="zh-HK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Lin, Thomas Tam, Eric Wu, Jason Wu</a:t>
            </a:r>
          </a:p>
        </p:txBody>
      </p:sp>
    </p:spTree>
    <p:extLst>
      <p:ext uri="{BB962C8B-B14F-4D97-AF65-F5344CB8AC3E}">
        <p14:creationId xmlns:p14="http://schemas.microsoft.com/office/powerpoint/2010/main" val="30201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Suggested Sources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Globular clusters (cf. Eric Wu’s talk)</a:t>
            </a:r>
          </a:p>
          <a:p>
            <a:r>
              <a:rPr lang="en-US" altLang="zh-TW" dirty="0" smtClean="0"/>
              <a:t>SNR/PWN (cf. talks by Ng, </a:t>
            </a:r>
            <a:r>
              <a:rPr lang="en-US" altLang="zh-TW" dirty="0" err="1" smtClean="0"/>
              <a:t>Slane</a:t>
            </a:r>
            <a:r>
              <a:rPr lang="en-US" altLang="zh-TW" dirty="0" smtClean="0"/>
              <a:t>; Also see talk in FAN3 by David </a:t>
            </a:r>
            <a:r>
              <a:rPr lang="en-US" altLang="zh-TW" dirty="0" err="1" smtClean="0"/>
              <a:t>Hui</a:t>
            </a:r>
            <a:r>
              <a:rPr lang="en-US" altLang="zh-TW" dirty="0"/>
              <a:t> http://heastro.cnu.ac.kr/FAN3_Program.htm)</a:t>
            </a:r>
            <a:endParaRPr lang="en-US" altLang="zh-TW" dirty="0" smtClean="0"/>
          </a:p>
          <a:p>
            <a:r>
              <a:rPr lang="en-US" altLang="zh-TW" dirty="0" smtClean="0"/>
              <a:t>Pulsars (cf. talk by </a:t>
            </a:r>
            <a:r>
              <a:rPr lang="en-US" altLang="zh-TW" dirty="0" err="1" smtClean="0"/>
              <a:t>Saz</a:t>
            </a:r>
            <a:r>
              <a:rPr lang="en-US" altLang="zh-TW" dirty="0" smtClean="0"/>
              <a:t> Parkinson)</a:t>
            </a:r>
          </a:p>
          <a:p>
            <a:r>
              <a:rPr lang="en-US" altLang="zh-TW" dirty="0" smtClean="0"/>
              <a:t>Gamma-ray binaries (cf. talks by </a:t>
            </a:r>
            <a:r>
              <a:rPr lang="en-US" altLang="zh-TW" dirty="0" err="1" smtClean="0"/>
              <a:t>Takata</a:t>
            </a:r>
            <a:r>
              <a:rPr lang="en-US" altLang="zh-TW" dirty="0" smtClean="0"/>
              <a:t>, Leung)</a:t>
            </a:r>
          </a:p>
          <a:p>
            <a:r>
              <a:rPr lang="en-US" altLang="zh-TW" dirty="0" err="1" smtClean="0"/>
              <a:t>Magnetars</a:t>
            </a:r>
            <a:r>
              <a:rPr lang="en-US" altLang="zh-TW" dirty="0" smtClean="0"/>
              <a:t> (cf. talks in FAN3 by </a:t>
            </a:r>
            <a:r>
              <a:rPr lang="en-US" altLang="zh-HK" dirty="0" err="1" smtClean="0"/>
              <a:t>Hermsen</a:t>
            </a:r>
            <a:r>
              <a:rPr lang="en-US" altLang="zh-HK" dirty="0" smtClean="0"/>
              <a:t>, </a:t>
            </a:r>
            <a:r>
              <a:rPr lang="en-US" altLang="zh-HK" dirty="0" err="1" smtClean="0"/>
              <a:t>Taktaka</a:t>
            </a:r>
            <a:r>
              <a:rPr lang="en-US" altLang="zh-HK" dirty="0" smtClean="0"/>
              <a:t>, </a:t>
            </a:r>
            <a:r>
              <a:rPr lang="en-US" altLang="zh-HK" dirty="0" err="1" smtClean="0"/>
              <a:t>J.Wu</a:t>
            </a:r>
            <a:r>
              <a:rPr lang="en-US" altLang="zh-HK" dirty="0" smtClean="0"/>
              <a:t>, E. Wu)</a:t>
            </a:r>
          </a:p>
          <a:p>
            <a:r>
              <a:rPr lang="en-US" altLang="zh-TW" dirty="0">
                <a:solidFill>
                  <a:srgbClr val="7030A0"/>
                </a:solidFill>
              </a:rPr>
              <a:t>Gamma-ray bursts (c.f. Thomas Tam's talk</a:t>
            </a:r>
            <a:r>
              <a:rPr lang="en-US" altLang="zh-TW" dirty="0" smtClean="0">
                <a:solidFill>
                  <a:srgbClr val="7030A0"/>
                </a:solidFill>
              </a:rPr>
              <a:t>) (added on </a:t>
            </a:r>
            <a:r>
              <a:rPr lang="en-US" altLang="zh-TW" smtClean="0">
                <a:solidFill>
                  <a:srgbClr val="7030A0"/>
                </a:solidFill>
              </a:rPr>
              <a:t>15 July 2013)</a:t>
            </a:r>
            <a:endParaRPr lang="zh-TW" altLang="zh-HK" dirty="0">
              <a:solidFill>
                <a:srgbClr val="7030A0"/>
              </a:solidFill>
            </a:endParaRPr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434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Preliminary steps </a:t>
            </a:r>
            <a:br>
              <a:rPr lang="en-US" altLang="zh-HK" dirty="0" smtClean="0"/>
            </a:br>
            <a:r>
              <a:rPr lang="en-US" altLang="zh-HK" dirty="0" smtClean="0"/>
              <a:t>Reproducing known sources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Creating images</a:t>
            </a:r>
          </a:p>
          <a:p>
            <a:r>
              <a:rPr lang="en-US" altLang="zh-HK" dirty="0" smtClean="0"/>
              <a:t>TS </a:t>
            </a:r>
          </a:p>
          <a:p>
            <a:r>
              <a:rPr lang="en-US" altLang="zh-HK" dirty="0" smtClean="0"/>
              <a:t>Spectral analysis</a:t>
            </a:r>
          </a:p>
          <a:p>
            <a:r>
              <a:rPr lang="en-US" altLang="zh-HK" dirty="0" smtClean="0"/>
              <a:t>Timing analysis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628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Registration for mini-projects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Name</a:t>
            </a:r>
          </a:p>
          <a:p>
            <a:r>
              <a:rPr lang="en-US" altLang="zh-HK" dirty="0" smtClean="0"/>
              <a:t>Institute</a:t>
            </a:r>
          </a:p>
          <a:p>
            <a:r>
              <a:rPr lang="en-US" altLang="zh-HK" dirty="0" smtClean="0"/>
              <a:t>Supervisor in your institute</a:t>
            </a:r>
          </a:p>
          <a:p>
            <a:r>
              <a:rPr lang="en-US" altLang="zh-HK" dirty="0" smtClean="0"/>
              <a:t>Intended study sources in priority order</a:t>
            </a:r>
          </a:p>
          <a:p>
            <a:r>
              <a:rPr lang="en-US" altLang="zh-HK" dirty="0" smtClean="0"/>
              <a:t>How long would you spend in this project? For examples summer project, final year project, M.Phil. PhD. 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6972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Suggested Sources</vt:lpstr>
      <vt:lpstr>Preliminary steps  Reproducing known sources</vt:lpstr>
      <vt:lpstr>Registration for mini-projects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KSC</dc:creator>
  <cp:lastModifiedBy>Anna Wong</cp:lastModifiedBy>
  <cp:revision>27</cp:revision>
  <dcterms:created xsi:type="dcterms:W3CDTF">2013-06-23T03:33:46Z</dcterms:created>
  <dcterms:modified xsi:type="dcterms:W3CDTF">2013-07-15T00:48:18Z</dcterms:modified>
</cp:coreProperties>
</file>