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61" r:id="rId3"/>
    <p:sldId id="263" r:id="rId4"/>
    <p:sldId id="262" r:id="rId5"/>
  </p:sldIdLst>
  <p:sldSz cx="9144000" cy="6858000" type="screen4x3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4" d="100"/>
          <a:sy n="104" d="100"/>
        </p:scale>
        <p:origin x="-90" y="-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451E90-9804-4282-B207-EEF0F3071A01}" type="datetimeFigureOut">
              <a:rPr lang="zh-HK" altLang="en-US" smtClean="0"/>
              <a:t>15/7/2013</a:t>
            </a:fld>
            <a:endParaRPr lang="zh-HK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HK" alt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736CBA-6079-48DF-9E97-C6DD48BCAAB8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2895250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HK" smtClean="0"/>
              <a:t>Click to edit Master subtitle style</a:t>
            </a:r>
            <a:endParaRPr lang="zh-HK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87FC3-D8EA-48F5-B386-B0D2792B6867}" type="datetimeFigureOut">
              <a:rPr lang="zh-HK" altLang="en-US" smtClean="0"/>
              <a:t>15/7/2013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A6C18-6509-45FD-98FD-F97D9DEEC9FC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0860095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87FC3-D8EA-48F5-B386-B0D2792B6867}" type="datetimeFigureOut">
              <a:rPr lang="zh-HK" altLang="en-US" smtClean="0"/>
              <a:t>15/7/2013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A6C18-6509-45FD-98FD-F97D9DEEC9FC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5010250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87FC3-D8EA-48F5-B386-B0D2792B6867}" type="datetimeFigureOut">
              <a:rPr lang="zh-HK" altLang="en-US" smtClean="0"/>
              <a:t>15/7/2013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A6C18-6509-45FD-98FD-F97D9DEEC9FC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1330544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87FC3-D8EA-48F5-B386-B0D2792B6867}" type="datetimeFigureOut">
              <a:rPr lang="zh-HK" altLang="en-US" smtClean="0"/>
              <a:t>15/7/2013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A6C18-6509-45FD-98FD-F97D9DEEC9FC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2672796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87FC3-D8EA-48F5-B386-B0D2792B6867}" type="datetimeFigureOut">
              <a:rPr lang="zh-HK" altLang="en-US" smtClean="0"/>
              <a:t>15/7/2013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A6C18-6509-45FD-98FD-F97D9DEEC9FC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0666746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87FC3-D8EA-48F5-B386-B0D2792B6867}" type="datetimeFigureOut">
              <a:rPr lang="zh-HK" altLang="en-US" smtClean="0"/>
              <a:t>15/7/2013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A6C18-6509-45FD-98FD-F97D9DEEC9FC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7000263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87FC3-D8EA-48F5-B386-B0D2792B6867}" type="datetimeFigureOut">
              <a:rPr lang="zh-HK" altLang="en-US" smtClean="0"/>
              <a:t>15/7/2013</a:t>
            </a:fld>
            <a:endParaRPr lang="zh-HK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A6C18-6509-45FD-98FD-F97D9DEEC9FC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513221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87FC3-D8EA-48F5-B386-B0D2792B6867}" type="datetimeFigureOut">
              <a:rPr lang="zh-HK" altLang="en-US" smtClean="0"/>
              <a:t>15/7/2013</a:t>
            </a:fld>
            <a:endParaRPr lang="zh-HK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A6C18-6509-45FD-98FD-F97D9DEEC9FC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5909892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87FC3-D8EA-48F5-B386-B0D2792B6867}" type="datetimeFigureOut">
              <a:rPr lang="zh-HK" altLang="en-US" smtClean="0"/>
              <a:t>15/7/2013</a:t>
            </a:fld>
            <a:endParaRPr lang="zh-HK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A6C18-6509-45FD-98FD-F97D9DEEC9FC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759440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87FC3-D8EA-48F5-B386-B0D2792B6867}" type="datetimeFigureOut">
              <a:rPr lang="zh-HK" altLang="en-US" smtClean="0"/>
              <a:t>15/7/2013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A6C18-6509-45FD-98FD-F97D9DEEC9FC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2274280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HK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87FC3-D8EA-48F5-B386-B0D2792B6867}" type="datetimeFigureOut">
              <a:rPr lang="zh-HK" altLang="en-US" smtClean="0"/>
              <a:t>15/7/2013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A6C18-6509-45FD-98FD-F97D9DEEC9FC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8525086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087FC3-D8EA-48F5-B386-B0D2792B6867}" type="datetimeFigureOut">
              <a:rPr lang="zh-HK" altLang="en-US" smtClean="0"/>
              <a:t>15/7/2013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1A6C18-6509-45FD-98FD-F97D9DEEC9FC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8056452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476672"/>
            <a:ext cx="91440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HK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altLang="zh-HK" sz="3600" b="1" baseline="30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altLang="zh-HK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Fermi Asian Network Workshop</a:t>
            </a:r>
          </a:p>
          <a:p>
            <a:pPr algn="ctr"/>
            <a:r>
              <a:rPr lang="en-US" altLang="zh-HK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Mini-projects</a:t>
            </a:r>
          </a:p>
          <a:p>
            <a:r>
              <a:rPr lang="en-US" altLang="zh-HK" sz="36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Coordinator : </a:t>
            </a:r>
            <a:r>
              <a:rPr lang="en-US" altLang="zh-HK" sz="3600" b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K.S.Cheng</a:t>
            </a:r>
            <a:r>
              <a:rPr lang="en-US" altLang="zh-HK" sz="36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(hrspksc@hku.hk)</a:t>
            </a:r>
          </a:p>
          <a:p>
            <a:r>
              <a:rPr lang="en-US" altLang="zh-HK" sz="36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Topic advisors : David </a:t>
            </a:r>
            <a:r>
              <a:rPr lang="en-US" altLang="zh-HK" sz="3600" b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Hui</a:t>
            </a:r>
            <a:r>
              <a:rPr lang="en-US" altLang="zh-HK" sz="36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, Albert Kong, Gene Leung, </a:t>
            </a:r>
            <a:r>
              <a:rPr lang="en-US" altLang="zh-HK" sz="3600" b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Lupin</a:t>
            </a:r>
            <a:r>
              <a:rPr lang="en-US" altLang="zh-HK" sz="36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Lin, Thomas Tam, Eric Wu, Jason Wu</a:t>
            </a:r>
          </a:p>
        </p:txBody>
      </p:sp>
    </p:spTree>
    <p:extLst>
      <p:ext uri="{BB962C8B-B14F-4D97-AF65-F5344CB8AC3E}">
        <p14:creationId xmlns:p14="http://schemas.microsoft.com/office/powerpoint/2010/main" val="3020163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HK" dirty="0" smtClean="0"/>
              <a:t>Suggested Sources</a:t>
            </a:r>
            <a:endParaRPr lang="zh-HK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zh-TW" dirty="0" smtClean="0"/>
              <a:t>Globular clusters (cf. Eric Wu’s talk)</a:t>
            </a:r>
          </a:p>
          <a:p>
            <a:r>
              <a:rPr lang="en-US" altLang="zh-TW" dirty="0" smtClean="0"/>
              <a:t>SNR/PWN (cf. talks by Ng, </a:t>
            </a:r>
            <a:r>
              <a:rPr lang="en-US" altLang="zh-TW" dirty="0" err="1" smtClean="0"/>
              <a:t>Slane</a:t>
            </a:r>
            <a:r>
              <a:rPr lang="en-US" altLang="zh-TW" dirty="0" smtClean="0"/>
              <a:t>; Also see talk in FAN3 by David </a:t>
            </a:r>
            <a:r>
              <a:rPr lang="en-US" altLang="zh-TW" dirty="0" err="1" smtClean="0"/>
              <a:t>Hui</a:t>
            </a:r>
            <a:r>
              <a:rPr lang="en-US" altLang="zh-TW" dirty="0"/>
              <a:t> http://heastro.cnu.ac.kr/FAN3_Program.htm)</a:t>
            </a:r>
            <a:endParaRPr lang="en-US" altLang="zh-TW" dirty="0" smtClean="0"/>
          </a:p>
          <a:p>
            <a:r>
              <a:rPr lang="en-US" altLang="zh-TW" dirty="0" smtClean="0"/>
              <a:t>Pulsars (cf. talk by </a:t>
            </a:r>
            <a:r>
              <a:rPr lang="en-US" altLang="zh-TW" dirty="0" err="1" smtClean="0"/>
              <a:t>Saz</a:t>
            </a:r>
            <a:r>
              <a:rPr lang="en-US" altLang="zh-TW" dirty="0" smtClean="0"/>
              <a:t> Parkinson)</a:t>
            </a:r>
          </a:p>
          <a:p>
            <a:r>
              <a:rPr lang="en-US" altLang="zh-TW" dirty="0" smtClean="0"/>
              <a:t>Gamma-ray binaries (cf. talks by </a:t>
            </a:r>
            <a:r>
              <a:rPr lang="en-US" altLang="zh-TW" dirty="0" err="1" smtClean="0"/>
              <a:t>Takata</a:t>
            </a:r>
            <a:r>
              <a:rPr lang="en-US" altLang="zh-TW" dirty="0" smtClean="0"/>
              <a:t>, Leung)</a:t>
            </a:r>
          </a:p>
          <a:p>
            <a:r>
              <a:rPr lang="en-US" altLang="zh-TW" dirty="0" err="1" smtClean="0"/>
              <a:t>Magnetars</a:t>
            </a:r>
            <a:r>
              <a:rPr lang="en-US" altLang="zh-TW" dirty="0" smtClean="0"/>
              <a:t> (cf. talks in FAN3 by </a:t>
            </a:r>
            <a:r>
              <a:rPr lang="en-US" altLang="zh-HK" dirty="0" err="1" smtClean="0"/>
              <a:t>Hermsen</a:t>
            </a:r>
            <a:r>
              <a:rPr lang="en-US" altLang="zh-HK" dirty="0" smtClean="0"/>
              <a:t>, </a:t>
            </a:r>
            <a:r>
              <a:rPr lang="en-US" altLang="zh-HK" dirty="0" err="1" smtClean="0"/>
              <a:t>Taktaka</a:t>
            </a:r>
            <a:r>
              <a:rPr lang="en-US" altLang="zh-HK" dirty="0" smtClean="0"/>
              <a:t>, </a:t>
            </a:r>
            <a:r>
              <a:rPr lang="en-US" altLang="zh-HK" dirty="0" err="1" smtClean="0"/>
              <a:t>J.Wu</a:t>
            </a:r>
            <a:r>
              <a:rPr lang="en-US" altLang="zh-HK" dirty="0" smtClean="0"/>
              <a:t>, E. Wu)</a:t>
            </a:r>
          </a:p>
          <a:p>
            <a:r>
              <a:rPr lang="en-US" altLang="zh-TW" dirty="0">
                <a:solidFill>
                  <a:srgbClr val="7030A0"/>
                </a:solidFill>
              </a:rPr>
              <a:t>Gamma-ray bursts (c.f. Thomas Tam's talk</a:t>
            </a:r>
            <a:r>
              <a:rPr lang="en-US" altLang="zh-TW" dirty="0" smtClean="0">
                <a:solidFill>
                  <a:srgbClr val="7030A0"/>
                </a:solidFill>
              </a:rPr>
              <a:t>) (added on </a:t>
            </a:r>
            <a:r>
              <a:rPr lang="en-US" altLang="zh-TW" smtClean="0">
                <a:solidFill>
                  <a:srgbClr val="7030A0"/>
                </a:solidFill>
              </a:rPr>
              <a:t>15 July 2013)</a:t>
            </a:r>
            <a:endParaRPr lang="zh-TW" altLang="zh-HK" dirty="0">
              <a:solidFill>
                <a:srgbClr val="7030A0"/>
              </a:solidFill>
            </a:endParaRPr>
          </a:p>
          <a:p>
            <a:endParaRPr lang="en-US" altLang="zh-HK" dirty="0" smtClean="0"/>
          </a:p>
          <a:p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2043440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HK" dirty="0" smtClean="0"/>
              <a:t>Preliminary steps </a:t>
            </a:r>
            <a:br>
              <a:rPr lang="en-US" altLang="zh-HK" dirty="0" smtClean="0"/>
            </a:br>
            <a:r>
              <a:rPr lang="en-US" altLang="zh-HK" dirty="0" smtClean="0"/>
              <a:t>Reproducing known sources</a:t>
            </a:r>
            <a:endParaRPr lang="zh-HK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HK" dirty="0" smtClean="0"/>
              <a:t>Creating images</a:t>
            </a:r>
          </a:p>
          <a:p>
            <a:r>
              <a:rPr lang="en-US" altLang="zh-HK" dirty="0" smtClean="0"/>
              <a:t>TS </a:t>
            </a:r>
          </a:p>
          <a:p>
            <a:r>
              <a:rPr lang="en-US" altLang="zh-HK" dirty="0" smtClean="0"/>
              <a:t>Spectral analysis</a:t>
            </a:r>
          </a:p>
          <a:p>
            <a:r>
              <a:rPr lang="en-US" altLang="zh-HK" dirty="0" smtClean="0"/>
              <a:t>Timing analysis</a:t>
            </a: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41628818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dirty="0" smtClean="0"/>
              <a:t>Registration for mini-projects</a:t>
            </a:r>
            <a:endParaRPr lang="zh-HK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HK" dirty="0" smtClean="0"/>
              <a:t>Name</a:t>
            </a:r>
          </a:p>
          <a:p>
            <a:r>
              <a:rPr lang="en-US" altLang="zh-HK" dirty="0" smtClean="0"/>
              <a:t>Institute</a:t>
            </a:r>
          </a:p>
          <a:p>
            <a:r>
              <a:rPr lang="en-US" altLang="zh-HK" dirty="0" smtClean="0"/>
              <a:t>Supervisor in your institute</a:t>
            </a:r>
          </a:p>
          <a:p>
            <a:r>
              <a:rPr lang="en-US" altLang="zh-HK" dirty="0" smtClean="0"/>
              <a:t>Intended study sources in priority order</a:t>
            </a:r>
          </a:p>
          <a:p>
            <a:r>
              <a:rPr lang="en-US" altLang="zh-HK" dirty="0" smtClean="0"/>
              <a:t>How long would you spend in this project? For examples summer project, final year project, M.Phil. PhD. </a:t>
            </a:r>
          </a:p>
          <a:p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12697222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270</TotalTime>
  <Words>168</Words>
  <Application>Microsoft Office PowerPoint</Application>
  <PresentationFormat>On-screen Show (4:3)</PresentationFormat>
  <Paragraphs>22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Suggested Sources</vt:lpstr>
      <vt:lpstr>Preliminary steps  Reproducing known sources</vt:lpstr>
      <vt:lpstr>Registration for mini-projects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</dc:title>
  <dc:creator>KSC</dc:creator>
  <cp:lastModifiedBy>Anna Wong</cp:lastModifiedBy>
  <cp:revision>27</cp:revision>
  <dcterms:created xsi:type="dcterms:W3CDTF">2013-06-23T03:33:46Z</dcterms:created>
  <dcterms:modified xsi:type="dcterms:W3CDTF">2013-07-15T00:48:18Z</dcterms:modified>
</cp:coreProperties>
</file>